
<file path=[Content_Types].xml><?xml version="1.0" encoding="utf-8"?>
<Types xmlns="http://schemas.openxmlformats.org/package/2006/content-types">
  <Default Extension="jpeg" ContentType="image/jpe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1002" r:id="rId3"/>
    <p:sldId id="1003" r:id="rId4"/>
    <p:sldId id="1012" r:id="rId5"/>
    <p:sldId id="1013" r:id="rId6"/>
    <p:sldId id="1014" r:id="rId7"/>
    <p:sldId id="1020" r:id="rId8"/>
    <p:sldId id="1015" r:id="rId9"/>
    <p:sldId id="1019" r:id="rId10"/>
    <p:sldId id="1016" r:id="rId11"/>
    <p:sldId id="1025" r:id="rId12"/>
    <p:sldId id="1021" r:id="rId13"/>
    <p:sldId id="1033" r:id="rId14"/>
    <p:sldId id="1017" r:id="rId15"/>
    <p:sldId id="1018" r:id="rId16"/>
    <p:sldId id="1024" r:id="rId17"/>
    <p:sldId id="1023" r:id="rId18"/>
    <p:sldId id="1031" r:id="rId19"/>
    <p:sldId id="1032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